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13"/>
  </p:notesMasterIdLst>
  <p:handoutMasterIdLst>
    <p:handoutMasterId r:id="rId14"/>
  </p:handoutMasterIdLst>
  <p:sldIdLst>
    <p:sldId id="1319" r:id="rId5"/>
    <p:sldId id="1324" r:id="rId6"/>
    <p:sldId id="1322" r:id="rId7"/>
    <p:sldId id="1325" r:id="rId8"/>
    <p:sldId id="1327" r:id="rId9"/>
    <p:sldId id="1323" r:id="rId10"/>
    <p:sldId id="1321" r:id="rId11"/>
    <p:sldId id="1328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19"/>
            <p14:sldId id="1324"/>
            <p14:sldId id="1322"/>
            <p14:sldId id="1325"/>
            <p14:sldId id="1327"/>
            <p14:sldId id="1323"/>
            <p14:sldId id="1321"/>
            <p14:sldId id="1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078D7"/>
    <a:srgbClr val="525252"/>
    <a:srgbClr val="FFFFFF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 autoAdjust="0"/>
    <p:restoredTop sz="95994" autoAdjust="0"/>
  </p:normalViewPr>
  <p:slideViewPr>
    <p:cSldViewPr>
      <p:cViewPr varScale="1">
        <p:scale>
          <a:sx n="116" d="100"/>
          <a:sy n="116" d="100"/>
        </p:scale>
        <p:origin x="84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251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10/5/2017 5:18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10/5/2017 5:18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31" y="6430118"/>
            <a:ext cx="1696006" cy="41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046" y="296859"/>
            <a:ext cx="1054792" cy="9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37" y="-979314"/>
            <a:ext cx="11063816" cy="82978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 rot="19919244">
            <a:off x="3227012" y="-1060684"/>
            <a:ext cx="9296400" cy="4507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26271">
            <a:off x="-45087" y="1693273"/>
            <a:ext cx="103359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Welc</a:t>
            </a:r>
            <a:r>
              <a:rPr lang="de-DE" sz="199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</a:t>
            </a:r>
            <a:endParaRPr lang="en-US" sz="19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3607">
            <a:off x="5950616" y="1929659"/>
            <a:ext cx="1836048" cy="1591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469" y="296862"/>
            <a:ext cx="176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#</a:t>
            </a:r>
            <a:r>
              <a:rPr lang="de-DE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XamExpertDay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458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363662"/>
            <a:ext cx="2311400" cy="231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3703637" y="1558270"/>
            <a:ext cx="72072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Tobias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Hoppenthaler</a:t>
            </a:r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@hot33331</a:t>
            </a:r>
          </a:p>
          <a:p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Cologne User Group</a:t>
            </a: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XamarinCologne</a:t>
            </a:r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06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8425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40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WIFI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connect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to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MSFTGUEST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Event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Attendee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Code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msevent23sj</a:t>
            </a: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official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h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ashtag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Conference: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#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XamExpertDay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3" y="-84543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Misc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75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611436" y="4877750"/>
            <a:ext cx="8001000" cy="82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11436" y="3770946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904" y="2681604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9615" y="1592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85911" y="449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5911" y="449262"/>
            <a:ext cx="8366126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09:10 - </a:t>
            </a:r>
            <a:r>
              <a:rPr lang="en-US" dirty="0" smtClean="0">
                <a:solidFill>
                  <a:schemeClr val="bg1"/>
                </a:solidFill>
              </a:rPr>
              <a:t>09:40 LAURENT BUGNION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Keynote 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Azure Functions and Xamarin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9:40 - 10:20 GERALD VERSLUIS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Skynet activated – Building smarter apps with Cognitive Services and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10:30 - 11:20 KERRY W. LOTHROP</a:t>
            </a:r>
          </a:p>
          <a:p>
            <a:r>
              <a:rPr lang="en-US" dirty="0">
                <a:solidFill>
                  <a:schemeClr val="bg1"/>
                </a:solidFill>
              </a:rPr>
              <a:t>Is your app secure?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11:40 - 12:20 GLENN VERSWEYVELD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by doing! –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Workbooks</a:t>
            </a:r>
          </a:p>
          <a:p>
            <a:r>
              <a:rPr lang="en-US" dirty="0">
                <a:solidFill>
                  <a:schemeClr val="bg1"/>
                </a:solidFill>
              </a:rPr>
              <a:t>12:20 - 13:30</a:t>
            </a:r>
          </a:p>
          <a:p>
            <a:r>
              <a:rPr lang="en-US" dirty="0">
                <a:solidFill>
                  <a:schemeClr val="bg1"/>
                </a:solidFill>
              </a:rPr>
              <a:t>Lunch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13:30 - 14:20 THOMAS BURKHART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Hungry for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ReactiveUI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with Xamarin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Forms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14:30 - 15:20 PIETER NIJS</a:t>
            </a:r>
          </a:p>
          <a:p>
            <a:r>
              <a:rPr lang="en-US" dirty="0">
                <a:solidFill>
                  <a:schemeClr val="bg1"/>
                </a:solidFill>
              </a:rPr>
              <a:t>Realm, the cool new kid in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 town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15:30 - 16:20 GEERT VAN DER CRUIJSEN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Cloud native mobile apps with Azure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16:30 - 17:20 TOMASZ CIELECKI</a:t>
            </a:r>
          </a:p>
          <a:p>
            <a:r>
              <a:rPr lang="en-US" dirty="0">
                <a:solidFill>
                  <a:schemeClr val="bg1"/>
                </a:solidFill>
              </a:rPr>
              <a:t>Learn how to create custom views on Android using best practices, avoiding GPU overdraw, slow animations and more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17:25 - ...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Closing keynote, socializing and drinks </a:t>
            </a:r>
            <a:r>
              <a:rPr lang="en-US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73879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 Corner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4437" y="373062"/>
            <a:ext cx="720725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Tomasz Cielecki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mvvmcross, Android, iOS and uwp native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Workbooks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Geert van der Cruijsen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mobile + cloud and mobile Devops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</a:t>
            </a:r>
            <a:r>
              <a:rPr lang="nl-BE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Realm and Custom Android Views</a:t>
            </a:r>
            <a:endParaRPr lang="nl-BE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Bart Lannoeye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PRISM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sessions except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Laurent Bugnion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Azure and MVVM </a:t>
            </a:r>
            <a:r>
              <a:rPr lang="nl-B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Light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Jan Van de </a:t>
            </a:r>
            <a:r>
              <a:rPr lang="en-GB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Poel</a:t>
            </a:r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available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for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Mvvmcross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ios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app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distribution</a:t>
            </a:r>
            <a:r>
              <a:rPr lang="en-GB" sz="2400" dirty="0" smtClean="0"/>
              <a:t> </a:t>
            </a:r>
            <a:endParaRPr lang="en-GB" sz="2400" dirty="0"/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44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111355"/>
            <a:ext cx="11889564" cy="917575"/>
          </a:xfrm>
        </p:spPr>
        <p:txBody>
          <a:bodyPr/>
          <a:lstStyle/>
          <a:p>
            <a:r>
              <a:rPr lang="de-DE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Floorplan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1973262"/>
            <a:ext cx="10137816" cy="331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208837" y="2125662"/>
            <a:ext cx="1447800" cy="1371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99437" y="4030662"/>
            <a:ext cx="914400" cy="1262062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2237" y="5445124"/>
            <a:ext cx="1828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Speakers Corner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1785" y="1089199"/>
            <a:ext cx="2209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 Conference</a:t>
            </a:r>
          </a:p>
        </p:txBody>
      </p:sp>
    </p:spTree>
    <p:extLst>
      <p:ext uri="{BB962C8B-B14F-4D97-AF65-F5344CB8AC3E}">
        <p14:creationId xmlns:p14="http://schemas.microsoft.com/office/powerpoint/2010/main" val="195119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42" y="517866"/>
            <a:ext cx="3627437" cy="1278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4636375"/>
            <a:ext cx="2633663" cy="1247525"/>
          </a:xfrm>
          <a:prstGeom prst="rect">
            <a:avLst/>
          </a:prstGeom>
        </p:spPr>
      </p:pic>
      <p:pic>
        <p:nvPicPr>
          <p:cNvPr id="1026" name="Picture 2" descr="https://pbs.twimg.com/profile_images/675061989446713344/3HgWn-u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16" y="2811462"/>
            <a:ext cx="1915676" cy="19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syncfusion.com/content/images/company-logos/Syncfusion_Logo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6" y="754061"/>
            <a:ext cx="6841330" cy="35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atureserve.org/sites/default/files/microsoft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939358"/>
            <a:ext cx="5119688" cy="18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637" y="3784497"/>
            <a:ext cx="3620964" cy="3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1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0</TotalTime>
  <Words>190</Words>
  <Application>Microsoft Office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Consolas</vt:lpstr>
      <vt:lpstr>Segoe UI</vt:lpstr>
      <vt:lpstr>Segoe UI Light</vt:lpstr>
      <vt:lpstr>Wingdings</vt:lpstr>
      <vt:lpstr>WHITE TEMPLATE</vt:lpstr>
      <vt:lpstr>PowerPoint Presentation</vt:lpstr>
      <vt:lpstr>PowerPoint Presentation</vt:lpstr>
      <vt:lpstr>Misc</vt:lpstr>
      <vt:lpstr>Agenda</vt:lpstr>
      <vt:lpstr>Speakers Corner</vt:lpstr>
      <vt:lpstr>Floorplan</vt:lpstr>
      <vt:lpstr>Sponsors</vt:lpstr>
      <vt:lpstr>Sponsors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Tobias.Hoppenthaler@msg.group</dc:creator>
  <cp:keywords/>
  <dc:description>Template: Maryfj_x000d_
Formatting:_x000d_
Audience Type:</dc:description>
  <cp:lastModifiedBy>Tobias Hoppenthaler</cp:lastModifiedBy>
  <cp:revision>45</cp:revision>
  <cp:lastPrinted>2017-10-04T18:43:20Z</cp:lastPrinted>
  <dcterms:created xsi:type="dcterms:W3CDTF">2017-02-22T22:03:09Z</dcterms:created>
  <dcterms:modified xsi:type="dcterms:W3CDTF">2017-10-05T15:33:37Z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